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Prata"/>
      <p:regular r:id="rId28"/>
    </p:embeddedFont>
    <p:embeddedFont>
      <p:font typeface="Prata"/>
      <p:regular r:id="rId29"/>
    </p:embeddedFont>
    <p:embeddedFont>
      <p:font typeface="Raleway"/>
      <p:regular r:id="rId30"/>
    </p:embeddedFont>
    <p:embeddedFont>
      <p:font typeface="Raleway"/>
      <p:regular r:id="rId31"/>
    </p:embeddedFont>
    <p:embeddedFont>
      <p:font typeface="Raleway"/>
      <p:regular r:id="rId32"/>
    </p:embeddedFont>
    <p:embeddedFont>
      <p:font typeface="Raleway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3828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Histórico e Conceitos da Extensão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Professor (a):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72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Dra. Karina Dutra de Carvalho Lemos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0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Disciplina: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Eventos Extensionistas 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2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673894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Anos 1990: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0447" y="1226939"/>
            <a:ext cx="13189506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Lei de Diretrizes e Bases da Educação Nacional (LDB), Lei nº 9.394/96 (BRASIL, 1996), consolidou a Extensão Universitária como uma das finalidades da universidade e instituiu a possibilidade de apoio financeiro, inclusive mediante bolsas de estudo. O Plano Nacional de Extensão, elaborado pelo FORPROEX em 1998, buscou dar unidade aos programas de Extensão, garantir recursos financeiros, promover o reconhecimento da Extensão como Universidade Cidadã e viabilizar a intervenção na solução de problemas sociais.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0447" y="2775704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0447" y="3336488"/>
            <a:ext cx="1318950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a LDB (Lei nº 9.394/96) (BRASIL, 1996) em relação à Extensão Universitária, exploramos seus avanços e desafios. A LDB representou um avanço ao consolidar a Extensão como finalidade da universidade, mas ainda há desafios a serem superados, como a necessidade de garantir recursos financeiros adequados e de promover a integração efetiva da Extensão com o Ensino e a Pesquisa.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0447" y="4555927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0447" y="5116711"/>
            <a:ext cx="1318950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conceito de Universidade Cidadã e sua relação com o Plano Nacional de Extensão, ressaltamos que o Plano busca fortalecer o papel social da universidade, incentivando o desenvolvimento de ações extensionistas que contribuam para a solução de problemas sociais e para o desenvolvimento da sociedade como um todo.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0447" y="6336149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0447" y="6896933"/>
            <a:ext cx="131895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exemplos de programas de Extensão que se destacaram na década de 1990, podemos citar os programas de saúde da família, os projetos de desenvolvimento comunitário e os programas de educação ambiental.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700" y="577929"/>
            <a:ext cx="245542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Anos 2000 em diante: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7700" y="1075134"/>
            <a:ext cx="13335000" cy="147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Plano Nacional de Educação para o decênio 2001-2010 estabeleceu a responsabilidade das universidades na formação inicial e continuada dos profissionais da educação básica e instituiu a meta de destinar, no mínimo, 10% do total de créditos da graduação para ações extensionistas. A Política Nacional de Extensão Universitária (FORPROEX, 2012), de 2012, materializou o compromisso das universidades com a transformação social. O Plano Nacional de Educação (PNE) 2014-2024, Lei Federal 13.005/2014 (BRASIL, 2014), reforçou a meta de 10% dos créditos em extensão, e a Resolução nº 7/2018 estabeleceu as diretrizes para a Extensão na Educação Superior Brasileira.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7700" y="2763203"/>
            <a:ext cx="133350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7700" y="3267313"/>
            <a:ext cx="13335000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o impacto da meta de 10% dos créditos em extensão na prática universitária, observamos que ela tem impulsionado a institucionalização da Extensão nas universidades brasileiras, incentivando a criação de programas e projetos extensionistas e a inclusão da Extensão nos currículos dos cursos de graduação. No entanto, ainda há desafios a serem superados, como a necessidade de garantir a qualidade das ações extensionistas e de promover a sua integração efetiva com o Ensino e a Pesquisa.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7700" y="4659392"/>
            <a:ext cx="133350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7700" y="5163503"/>
            <a:ext cx="13335000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a Política Nacional de Extensão Universitária (FORPROEX, 2012) e sua contribuição para o fortalecimento da Extensão, ressaltamos que ela representa um marco importante ao estabelecer diretrizes claras para a prática extensionista, ao definir os princípios que devem orientar as ações de Extensão e ao estabelecer mecanismos de avaliação e acompanhamento.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7700" y="6259592"/>
            <a:ext cx="133350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7700" y="6763703"/>
            <a:ext cx="13335000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os principais desafios e perspectivas da Extensão Universitária no século XXI, podemos citar a necessidade de ampliar o financiamento da Extensão, de fortalecer a sua institucionalização nas universidades, de promover a sua integração com o Ensino e a Pesquisa, de desenvolver metodologias inovadoras e de avaliar o impacto das ações extensionistas na sociedade.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0666"/>
            <a:ext cx="9556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Conceito de Extensão Universitária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9607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Extensão Universitária, conforme definido pelo FORPROEX, é compreendida como um processo interdisciplinar, educativo, cultural, científico e político que promove a interação transformadora entre a universidade e outros setores da sociedade (FORPROEX, 2012, p. 31). Este conceito enfatiza a indissociabilidade entre Ensino, Pesquisa e Extensão, reconhecendo a Extensão como um espaço de produção e socialização do conhecimento, bem como de intervenção social.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763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94421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Explorando as implicações teóricas e práticas desse conceito para a Extensão Universitária, ressaltamos que ele exige uma nova postura da universidade e dos seus atores, que devem estar abertos ao diálogo com a sociedade, dispostos a aprender com os saberes populares e comprometidos com a transformação social. Na prática, esse conceito implica a necessidade de desenvolver metodologias participativas, de valorizar a diversidade de saberes e de construir parcerias com diferentes setores da sociedade.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867" y="571857"/>
            <a:ext cx="7999809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Diretrizes da Extensão Universitária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6867" y="1426607"/>
            <a:ext cx="1333666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ações de Extensão Universitária são orientadas por um conjunto de diretrizes que asseguram sua efetividade e relevância social. São elas: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6867" y="1999536"/>
            <a:ext cx="231052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Interação Dialógica: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6867" y="2565559"/>
            <a:ext cx="1333666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Interação Dialógica pressupõe o estabelecimento de relações entre a universidade e a sociedade pautadas no diálogo e na troca de saberes, superando a lógica da transmissão unilateral do conhecimento acadêmico (FORPROEX, 2012, p. 31).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6867" y="3364944"/>
            <a:ext cx="1333666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6867" y="3868579"/>
            <a:ext cx="13336667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discussão sobre o conceito de diálogo, explorando suas diferentes dimensões (comunicação, negociação, colaboração), é importante ressaltar que o diálogo na Extensão não se limita à mera troca de informações, mas envolve a construção de relações de confiança, o reconhecimento da legitimidade dos diferentes saberes e a busca por soluções conjuntas para os problemas sociais.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6867" y="4963716"/>
            <a:ext cx="1333666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6867" y="5467350"/>
            <a:ext cx="13336667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criticamente a lógica da transmissão unilateral do conhecimento, evidenciando suas limitações e consequências, observamos que ela reproduz relações de poder desiguais, desvaloriza os saberes populares e dificulta a construção de soluções adequadas às necessidades da sociedade. A Extensão, ao contrário, deve buscar a horizontalidade nas relações, valorizando a participação e o protagonismo da comunidade.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46867" y="6562487"/>
            <a:ext cx="1333666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46867" y="7066121"/>
            <a:ext cx="1333666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exemplos de metodologias e práticas que promovem a Interação Dialógica na Extensão Universitária, podemos citar as metodologias participativas de planejamento e avaliação, as oficinas de troca de saberes, os grupos de discussão comunitária e as redes de colaboração.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292" y="917496"/>
            <a:ext cx="491394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Interdisciplinaridade e Interprofissionalidade: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3292" y="1551861"/>
            <a:ext cx="1338381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Interdisciplinaridade e Interprofissionalidade buscam integrar diferentes áreas do conhecimento e atuação profissional na abordagem de questões complexas, visando a uma compreensão mais abrangente da realidade social (FORPROEX, 2012, p. 31).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3292" y="2321957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292" y="2807137"/>
            <a:ext cx="13383816" cy="1139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Definindo os conceitos de Interdisciplinaridade e Interprofissionalidade, diferenciando-os e relacionando-os, esclarecemos que a Interdisciplinaridade se refere à integração de diferentes áreas do conhecimento (como a sociologia, a biologia e a matemática) na abordagem de um problema, enquanto a Interprofissionalidade se refere à colaboração entre diferentes profissões (como médicos, assistentes sociais e engenheiros) na prestação de serviços ou no desenvolvimento de projetos. Ambos os conceitos são fundamentais para a Extensão, pois permitem uma compreensão mais completa e integrada da realidade social.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292" y="4147066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292" y="4632246"/>
            <a:ext cx="13383816" cy="1139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a importância da integração de diferentes saberes na Extensão Universitária, evidenciando seus benefícios e desafios, ressaltamos que a integração de saberes permite abordar os problemas sociais de forma mais complexa e abrangente, considerando suas múltiplas dimensões e interconexões. Além disso, a integração de saberes favorece a inovação e a criatividade na busca por soluções. No entanto, a integração de saberes também apresenta desafios, como a necessidade de superar as barreiras disciplinares e profissionais, de desenvolver uma linguagem comum e de construir relações de colaboração efetivas.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292" y="5972175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3292" y="6457355"/>
            <a:ext cx="13383816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exemplos de projetos de Extensão que articulam a Interdisciplinaridade e a Interprofissionalidade, podemos citar projetos de saúde comunitária que envolvem a colaboração entre médicos, enfermeiros, psicólogos e assistentes sociais, projetos de desenvolvimento urbano que integram conhecimentos da arquitetura, do urbanismo e da sociologia, e projetos de educação ambiental que articulam saberes da biologia, da pedagogia e da comunicação.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488" y="526733"/>
            <a:ext cx="528530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Indissociabilidade Ensino-Pesquisa-Extensão: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69488" y="1208127"/>
            <a:ext cx="13291423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Indissociabilidade entre Ensino, Pesquisa e Extensão reafirma o caráter acadêmico da Extensão, evidenciando sua articulação com a formação discente e a produção de conhecimento (FORPROEX, 2012, p. 32).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69488" y="2035493"/>
            <a:ext cx="13291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9488" y="2556748"/>
            <a:ext cx="13291423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discussão sobre a relação entre Ensino, Pesquisa e Extensão, explorando suas tensões e complementaridades, observamos que a Extensão pode enriquecer o Ensino, proporcionando aos estudantes experiências práticas e contato com a realidade social, e pode alimentar a Pesquisa, identificando problemas relevantes para a sociedade e gerando dados e informações para a investigação acadêmica. Ao mesmo tempo, é importante reconhecer que as três funções têm suas especificidades e demandas próprias, e que é preciso buscar um equilíbrio entre elas.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9488" y="3996333"/>
            <a:ext cx="13291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9488" y="4517588"/>
            <a:ext cx="13291423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como a Extensão contribui para a formação dos estudantes e para a produção de conhecimento relevante para a sociedade, ressaltamos que a Extensão permite aos estudantes desenvolverem competências como a capacidade de trabalhar em equipe, de comunicar-se com diferentes públicos, de resolver problemas complexos e de agir de forma ética e responsável. Além disso, a Extensão contribui para a produção de conhecimento que responde às demandas da sociedade e que pode ser utilizado para a formulação de políticas públicas e para o desenvolvimento social.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69488" y="6263283"/>
            <a:ext cx="13291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9488" y="6784538"/>
            <a:ext cx="13291423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exemplos de projetos de Extensão que integram o Ensino e a Pesquisa, podemos citar projetos em que os estudantes realizam pesquisas de campo em comunidades, projetos em que os resultados da Pesquisa são aplicados em ações extensionistas e projetos em que os estudantes desenvolvem materiais didáticos para serem utilizados em atividades de Extensão.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4" y="544711"/>
            <a:ext cx="258139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Impacto na Formação: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66274" y="1222772"/>
            <a:ext cx="13297852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atividades de Extensão proporcionam um impacto significativo na formação dos estudantes, ampliando seu universo de referência, desenvolvendo competências e promovendo o engajamento cidadão.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6274" y="2045970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6274" y="2564606"/>
            <a:ext cx="13297852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Detalhando as diferentes dimensões do impacto da Extensão na formação dos estudantes (acadêmica, profissional, pessoal, cidadã), esclarecemos que a Extensão contribui para a formação acadêmica ao ampliar os conhecimentos teóricos dos estudantes e ao proporcionar experiências práticas que complementam o aprendizado em sala de aula. Contribui para a formação profissional ao desenvolver competências relevantes para o mercado de trabalho, como a capacidade de trabalhar em equipe e de resolver problemas. Contribui para a formação pessoal ao promover o autoconhecimento, a autoestima e o desenvolvimento de valores éticos. E contribui para a formação cidadã ao estimular o engajamento social e político dos estudantes.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6274" y="4301490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6274" y="4820126"/>
            <a:ext cx="13297852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exemplos de competências desenvolvidas pelos estudantes por meio da Extensão, podemos citar a capacidade de comunicar-se de forma clara e eficaz, de trabalhar em equipe, de planejar e executar projetos, de resolver problemas de forma criativa, de tomar decisões de forma ética e responsável, e de agir de forma proativa e empreendedora.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6274" y="5947886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6274" y="6466522"/>
            <a:ext cx="13297852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papel da Extensão na promoção do engajamento cidadão e na formação de profissionais comprometidos com a sociedade, ressaltamos que a Extensão permite aos estudantes vivenciarem a realidade social, entrarem em contato com as demandas da comunidade e desenvolverem um senso de responsabilidade social. Isso contribui para a formação de profissionais que não se preocupam apenas com seus interesses individuais, mas que também se sentem motivados a contribuir para o bem-estar coletivo.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292" y="490061"/>
            <a:ext cx="351841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Impacto e Transformação Social: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3292" y="1124426"/>
            <a:ext cx="1338381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Impacto e Transformação Social referem-se à capacidade da Extensão de contribuir para o desenvolvimento social e regional, bem como para o aprimoramento das políticas públicas, por meio de ações voltadas para as necessidades da sociedade (FORPROEX, 2012, p. 31).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3292" y="1894523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292" y="2379702"/>
            <a:ext cx="13383816" cy="142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discussão sobre o conceito de transformação social, explorando suas diferentes dimensões e desafios, observamos que a transformação social pode envolver mudanças em diferentes esferas da sociedade, como a econômica, a política, a cultural e a ambiental. A Extensão, ao interagir com a sociedade, pode contribuir para essas mudanças, promovendo o desenvolvimento social, a redução das desigualdades, o fortalecimento da democracia e a sustentabilidade ambiental. No entanto, a transformação social é um processo complexo e multifacetado, que enfrenta diversos desafios, como a resistência às mudanças, a falta de recursos e a necessidade de construir consensos.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292" y="4004548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292" y="4489728"/>
            <a:ext cx="13383816" cy="1139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o papel da Extensão no desenvolvimento social e regional, evidenciando seus resultados e potencialidades, ressaltamos que a Extensão pode contribuir para o desenvolvimento econômico, gerando renda e emprego, para o desenvolvimento social, promovendo a inclusão e a justiça social, e para o desenvolvimento regional, valorizando as potencialidades locais e estimulando o desenvolvimento sustentável. Os resultados da Extensão podem ser observados em diferentes áreas, como a saúde, a educação, a cultura, o meio ambiente e a tecnologia.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292" y="5829657"/>
            <a:ext cx="1338381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3292" y="6314837"/>
            <a:ext cx="13383816" cy="142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a relação entre Extensão e políticas públicas, apresentando exemplos de ações que contribuem para o seu aprimoramento, observamos que a Extensão pode fornecer subsídios para a formulação, implementação e avaliação de políticas públicas, identificando as necessidades da sociedade, gerando dados e informações relevantes, e avaliando o impacto das políticas. Exemplos de ações de Extensão que contribuem para o aprimoramento de políticas públicas incluem projetos de assessoria técnica a órgãos governamentais, projetos de avaliação de políticas públicas e projetos de participação da comunidade na formulação de políticas.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7454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Conclusão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569" y="1572578"/>
            <a:ext cx="13139261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Extensão Universitária, ao longo de sua trajetória, consolidou-se como uma função essencial do ensino superior, desempenhando um papel fundamental na formação acadêmica e no desenvolvimento social. Ao articular o conhecimento produzido na universidade com as demandas da sociedade, a Extensão contribui para a construção de uma sociedade mais justa e democrática, reafirmando o compromisso social da universidade.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5569" y="3175159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5569" y="3755469"/>
            <a:ext cx="13139261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Sintetizando os principais pontos da apresentação, reforçando a importância da Extensão Universitária, reafirmamos que a Extensão é um processo dinâmico e transformador, que conecta a universidade com a sociedade, promove a formação integral dos estudantes, gera conhecimento relevante e contribui para o desenvolvimento social. A Extensão é, portanto, uma função essencial do ensino superior, que deve ser valorizada e fortalecida.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5569" y="5358051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5569" y="5938361"/>
            <a:ext cx="13139261" cy="170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os desafios e perspectivas para o futuro da Extensão no Brasil, podemos citar a necessidade de ampliar o financiamento da Extensão, de fortalecer a sua institucionalização nas universidades, de promover a sua integração com o Ensino e a Pesquisa, de desenvolver metodologias inovadoras, de avaliar o impacto das ações extensionistas e de construir parcerias com diferentes setores da sociedade. O futuro da Extensão depende do compromisso e do engajamento de todos os atores envolvidos, incluindo a universidade, os estudantes, os professores, a sociedade civil e o governo.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624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Incentivando a reflexão crítica e o debate sobre o papel da universidade na sociedade, convidamos o público a refletir sobre o seu próprio papel na construção de uma sociedade mais justa e democrática. A universidade tem um papel fundamental a desempenhar nesse processo, e a Extensão é um dos principais instrumentos para que ela possa cumprir esse papel. No entanto, é preciso que todos estejam dispostos a participar e a contribuir.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4035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5343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Finalizando com uma mensagem inspiradora, convidando o público a se engajar na Extensão Universitária, afirmamos que a Extensão é uma oportunidade de aprendizado, de crescimento pessoal e profissional e de contribuição para a sociedade. Convidamos todos a se engajarem na Extensão, a participarem de projetos, a desenvolverem ações e a fazerem a diferença no mundo.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7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Integrantes: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Isaac Fernandes Aguiar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60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Lucas Gomes Fernandes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2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Matheus Fellipe Soares Ferreira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49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Quenã Queiroz e Santos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7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Valdir de Souza Carvalho Neto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29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Vinícius Gomes Fernandes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Referências: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17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Constituição (1988).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Constituição da República Federativa do Brasil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Brasília, DF: Senado Federal, 1988.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39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Decreto n. 19.850, de 11 de abril de 1931. Cria o Conselho Nacional de Educação e dá outras providências.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11 abr. 1931.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490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Decreto n. 19.851, de 11 de abril de 1931. Dispõe sobre a organização do ensino superior.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11 abr. 1931.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41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Decreto n. 19.852, de 11 de abril de 1931. Reorganiza a Escola Nacional de Belas Artes.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11 abr. 1931.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92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Lei n. 4.024, de 20 de dezembro de 1961. Fixa as Diretrizes e Bases da Educação Nacional.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27 dez. 1961.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643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Lei n. 5.540, de 28 de novembro de 1968. Fixa normas de organização e funcionamento do ensino superior e sua articulação com a escola média, e dá outras providências.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29 nov. 1968.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20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Lei n. 9.394, de 20 de dezembro de 1996. Estabelece as diretrizes e bases da educação nacional (LDB).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23 dez. 1996.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9071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Lei n. 13.005, de 25 de junho de 2014. Aprova o Plano Nacional de Educação - PNE (2014-2024) e dá outras providências.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Diário Oficial da União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Brasília, DF, 26 jun. 2014.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122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Ministério da Educação.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Política Nacional de Extensão Universitária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Brasília, DF, 2012.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4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BRASIL. Ministério da Defesa.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Projeto Rondon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Brasília, DF: Ministério da Defesa, [s.d.].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966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FORPROEX (Fórum de Pró-Reitores de Extensão das Instituições Públicas de Ensino Superior Brasileiras).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Política Nacional de Extensão Universitária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3. ed. Belo Horizonte: UFMG, 2012.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17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FREIRE, Paulo.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Pedagogia do oprimido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65. ed. Rio de Janeiro: Paz e Terra, 2019.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439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SANTOS, Boaventura de Sousa.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Pela mão de Alice: o social e o político na pós-modernidade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Porto: Afrontamento, 1995.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923092"/>
            <a:ext cx="530244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Abertura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2010013"/>
            <a:ext cx="13145929" cy="169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Prezados(as), iniciamos nossa apresentação com o tema 'Histórico e Conceitos da Extensão Universitária', um pilar fundamental no contexto do ensino superior brasileiro. A Extensão, longe de ser um apêndice do Ensino e da Pesquisa, constitui-se como um processo dinâmico de interação transformadora entre a universidade e a sociedade. Nesta jornada, exploraremos a rica trajetória da Extensão no Brasil, desde suas primeiras manifestações até as complexas concepções contemporâneas, analisando criticamente os conceitos e diretrizes que a norteiam, e evidenciando seu papel crucial no desenvolvimento social, cultural, político e acadêmico.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2236" y="3944660"/>
            <a:ext cx="1314592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42236" y="4454723"/>
            <a:ext cx="1314592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Contextualizando a importância do tema no cenário atual da educação brasileira, é fundamental reconhecer o papel da Extensão na promoção da inclusão social, no desenvolvimento regional e no fortalecimento da cidadania. A Extensão, ao conectar a universidade com as demandas da sociedade, contribui para a construção de um conhecimento mais relevante e socialmente engajado.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236" y="5710952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36" y="6288762"/>
            <a:ext cx="1314592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Ademais, a interdisciplinaridade inerente à Extensão permite que ela dialogue com diversas áreas do conhecimento, como as ciências sociais, as humanidades, as artes, as ciências da saúde e as ciências exatas, enriquecendo o debate acadêmico e ampliando as possibilidades de atuação da universidade.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555" y="785217"/>
            <a:ext cx="4504253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Introdução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555" y="1618298"/>
            <a:ext cx="13369290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Extensão Universitária, no contexto do ensino superior brasileiro, configura-se como uma das funções essenciais da universidade, ao lado do Ensino e da Pesquisa. Sua relevância transcende a mera transmissão de conhecimento, buscando uma interação transformadora com a sociedade. Nesta apresentação, exploraremos a trajetória histórica da Extensão no Brasil, desde seus primórdios até as concepções contemporâneas, bem como os conceitos e diretrizes que a fundamentam, ressaltando seu papel crucial no desenvolvimento social e acadêmico.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0555" y="2973467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0555" y="3464243"/>
            <a:ext cx="13369290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discussão sobre o tripé Ensino-Pesquisa-Extensão, é importante destacar que, embora a indissociabilidade seja um princípio fundamental (FORPROEX, 2012, p. 32), as relações entre essas três funções nem sempre são harmônicas. Há tensões e desafios a serem superados, como a necessidade de valorizar a Extensão tanto quanto o Ensino e a Pesquisa, e de garantir que ela seja integrada de forma efetiva ao trabalho acadêmico.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0555" y="4531281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0555" y="5022056"/>
            <a:ext cx="13369290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diferentes perspectivas teóricas sobre o papel da universidade na sociedade, podemos citar a visão da universidade como um espaço de produção e disseminação do conhecimento científico, a concepção da universidade como um agente de transformação social e a ideia da universidade como um espaço de formação cidadã. A Extensão dialoga com todas essas perspectivas, buscando conciliar a excelência acadêmica com o compromisso social.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0555" y="6089094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0555" y="6579870"/>
            <a:ext cx="13369290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conceito de 'Universidade Cidadã' e sua relação com a Extensão, ressaltamos que a Extensão é o principal instrumento por meio do qual a universidade exerce seu papel de agente de transformação social, interagindo com a comunidade, identificando suas necessidades e contribuindo para o seu desenvolvimento.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507325"/>
            <a:ext cx="11907560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Evolução Histórica da Extensão Universitária no Brasil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175" y="1350645"/>
            <a:ext cx="249066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Primórdios (1911-1930):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8175" y="1908929"/>
            <a:ext cx="1335405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primeiras manifestações de Extensão Universitária no Brasil remontam ao início do século XX, com a realização de cursos e conferências na antiga Universidade de São Paulo e as prestações de serviço da Escola Superior de Agricultura e Veterinária de Viçosa.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8175" y="2697718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8175" y="3194685"/>
            <a:ext cx="13354050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Contextualizando o cenário social e político do início do século XX no Brasil, observamos um país em processo de modernização, com grandes desigualdades sociais e demandas por educação e desenvolvimento. A universidade, nesse contexto, começa a ser vista como um espaço que pode contribuir para a solução desses problemas.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8175" y="4275296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8175" y="4772263"/>
            <a:ext cx="1335405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Descrevendo detalhadamente as características dos cursos e conferências realizados na USP, podemos mencionar que eles abrangiam temas como literatura, história, filosofia e direito, e eram voltados para o público em geral, buscando difundir o conhecimento acadêmico para além dos muros da universidade. As prestações de serviço da Escola de Viçosa, por sua vez, consistiam em atividades de assistência técnica e extensão rural, voltadas para os agricultores da região.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8175" y="6144697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8175" y="6641663"/>
            <a:ext cx="1335405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criticamente o caráter dessas primeiras iniciativas, identificamos que elas ainda eram incipientes e limitadas em alcance, mas representaram um importante passo inicial na aproximação entre a universidade e a sociedade, lançando as bases para o desenvolvimento futuro da Extensão.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8175" y="7430453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300" y="538282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Anos 1930: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3300" y="1062871"/>
            <a:ext cx="13263801" cy="156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década de 1930 marca um período de institucionalização da Extensão, com o Decreto nº 19.850 (1931) do Conselho Nacional de Educação, que já apontava para a necessidade de promover o contato entre as instituições técnico-científicas e o ambiente social. O Decreto nº 19.851 (1931) estabeleceu a Extensão como um meio de difusão de conhecimentos filosóficos, artísticos, literários e científicos, visando ao aperfeiçoamento individual e coletivo. O Decreto nº 19.852 (1931), por sua vez, evidenciava a função social da Extensão, como observado na organização de cursos pela Escola Nacional de Belas Artes em colaboração com outras instituições.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3300" y="2844522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3300" y="3376493"/>
            <a:ext cx="1326380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análise dos Decretos de 1931 (BRASIL, 1931a; BRASIL, 1931b; BRASIL, 1931c), é importante ressaltar que eles refletem a visão da época sobre o papel da universidade na sociedade, que era o de contribuir para o desenvolvimento cultural e intelectual do país. O Decreto nº 19.850 (BRASIL, 1931a), ao criar o Conselho Nacional de Educação, buscava organizar e coordenar as atividades educacionais em nível nacional, incluindo a Extensão Universitária.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300" y="4845725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3300" y="5377696"/>
            <a:ext cx="132638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papel do Conselho Nacional de Educação na formulação das políticas de Extensão, observamos que ele desempenhou um papel importante na promoção e no estímulo às atividades extensionistas, incentivando as universidades a desenvolverem ações voltadas para a sociedade.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3300" y="6534507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3300" y="7066478"/>
            <a:ext cx="13263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Apresentando outros exemplos de ações de Extensão realizadas na década de 1930, podemos citar a criação de museus universitários, a organização de eventos culturais e a realização de cursos de formação para professores.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181" y="694492"/>
            <a:ext cx="2440305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Anos 1960: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3181" y="1219081"/>
            <a:ext cx="13264039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Lei nº 4.024 (1961) (BRASIL, 1961), que fixou as Diretrizes e Bases da Educação Nacional, incluiu os cursos de extensão como parte das atividades que poderiam ser ministradas pelas instituições de ensino superior. Nesse período, surgiram iniciativas como o CRUTAC (1966), que buscava aproximar os estudantes, especialmente da área da saúde, das comunidades, e o Projeto Rondon (1967), que, embora com uma abordagem ligada à segurança nacional, também promoveu a interação entre a universidade e a sociedade.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3181" y="2688312"/>
            <a:ext cx="13264039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3181" y="3220283"/>
            <a:ext cx="13264039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a Lei nº 4.024 (1961) (BRASIL, 1961) em seu contexto histórico, percebemos que ela foi promulgada em um período de grandes transformações sociais e políticas no Brasil, como o crescimento urbano, a industrialização e a ascensão dos movimentos sociais. A lei buscava modernizar o sistema educacional brasileiro, e a inclusão da Extensão Universitária entre as atividades das universidades reflete essa preocupação.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181" y="4377095"/>
            <a:ext cx="13264039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3181" y="4909066"/>
            <a:ext cx="13264039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papel do CRUTAC e do Projeto Rondon (BRASIL, s.d.) no desenvolvimento da Extensão Universitária, é importante reconhecer que ambas as iniciativas tiveram um papel importante na aproximação dos estudantes com a realidade social, proporcionando experiências de aprendizado e engajamento. No entanto, também é necessário analisar criticamente suas limitações, como a abordagem assistencialista do CRUTAC e a vinculação do Projeto Rondon com a ideologia da segurança nacional.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3181" y="6378297"/>
            <a:ext cx="13264039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3181" y="6910268"/>
            <a:ext cx="1326403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Explorando outras iniciativas de Extensão realizadas na década de 1960, podemos citar a criação de clínicas-escola, a organização de programas de alfabetização de adultos e a realização de projetos de desenvolvimento comunitário.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518398"/>
            <a:ext cx="390703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Reforma Universitária (1968-1970):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58416" y="1023818"/>
            <a:ext cx="13313569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Lei nº 5.540/1968 (BRASIL, 1968), que instituiu a Reforma Universitária, estabeleceu a indissociabilidade entre Ensino, Pesquisa e Extensão, um princípio fundamental que orienta a Extensão Universitária até os dias atuais. A criação da CODAE (1974) representou um avanço na institucionalização da Extensão, com a elaboração de um Plano de Trabalho que, influenciado pelas ideias de Paulo Freire, enfatizava a troca de saberes entre a universidade e a sociedade.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8416" y="2439352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8416" y="2951917"/>
            <a:ext cx="13313569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Aprofundando a análise da Reforma Universitária de 1968 (BRASIL, 1968), é fundamental compreender que ela foi um marco na história da Extensão Universitária no Brasil, ao estabelecer a indissociabilidade entre Ensino, Pesquisa e Extensão como um princípio norteador das atividades acadêmicas. Essa reforma buscava superar a visão tradicional da universidade como um espaço isolado da sociedade, enfatizando a necessidade de uma interação mais efetiva.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8416" y="4367451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8416" y="4880015"/>
            <a:ext cx="13313569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conceito de indissociabilidade entre Ensino, Pesquisa e Extensão, analisamos suas implicações teóricas e práticas. Teoricamente, a indissociabilidade implica que as três funções devem ser concebidas como partes integrantes de um mesmo processo, em que o conhecimento é produzido, ensinado e aplicado de forma integrada. Praticamente, a indissociabilidade exige que as atividades de Extensão sejam planejadas e executadas em articulação com o Ensino e a Pesquisa, buscando potencializar os resultados de cada uma delas.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8416" y="6295549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8416" y="6808113"/>
            <a:ext cx="13313569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Explorando a influência das ideias de Paulo Freire na concepção da Extensão Universitária (FREIRE, 2019), ressaltamos sua defesa do diálogo como forma de interação entre a universidade e a sociedade, sua crítica à visão da universidade como detentora exclusiva do conhecimento e sua ênfase na importância da participação da comunidade no processo de Extensão.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660321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Anos 1980: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60202" y="1167170"/>
            <a:ext cx="13309997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Fórum Nacional de Pró-reitores de Extensão das Universidades Públicas Brasileiras (FORPROEX), criado em 1987, desempenhou um papel crucial na definição e promoção da Extensão Universitária, conceituando-a como um processo educativo, cultural e científico que articula o Ensino e a Pesquisa (FORPROEX, 2012). A Constituição de 1988 (BRASIL, 1988) reafirmou a indissociabilidade entre Ensino, Pesquisa e Extensão e estabeleceu a possibilidade de apoio financeiro do poder público às atividades de Extensão.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0202" y="2586157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0202" y="3100030"/>
            <a:ext cx="13309997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Detalhando a atuação do FORPROEX na formulação das políticas de Extensão, destacamos seu papel na elaboração de documentos e diretrizes que orientam a prática extensionista nas universidades brasileiras, na promoção de eventos e encontros que favorecem o debate e a troca de experiências, e na articulação com órgãos governamentais e outras instituições para o fortalecimento da Extensão.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0202" y="4217313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0202" y="4731187"/>
            <a:ext cx="13309997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Analisando o conceito de Extensão Universitária formulado pelo FORPROEX (2012, p. 31), identificamos seus elementos centrais e inovações. O FORPROEX concebe a Extensão como um processo educativo, cultural e científico, o que implica que ela deve envolver a produção e a socialização do conhecimento, a promoção da cultura e o desenvolvimento de ações educativas. Além disso, o FORPROEX enfatiza a indissociabilidade entre Ensino, Pesquisa e Extensão, e a relação transformadora entre a universidade e a sociedade.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0202" y="6150173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0202" y="6664047"/>
            <a:ext cx="13309997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Discutindo o papel da Constituição de 1988 (BRASIL, 1988) no fortalecimento da Extensão Universitária, ressaltamos que ela representou um avanço importante ao reafirmar a indissociabilidade entre Ensino, Pesquisa e Extensão e ao estabelecer a possibilidade de apoio financeiro do poder público às atividades extensionistas, o que contribuiu para a institucionalização e o reconhecimento da Extensão como função essencial da universidade.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2025-05-21T16:52:10Z</dcterms:created>
  <dcterms:modified xsi:type="dcterms:W3CDTF">2025-05-21T16:52:10Z</dcterms:modified>
</cp:coreProperties>
</file>